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8" r:id="rId3"/>
    <p:sldId id="257" r:id="rId4"/>
    <p:sldId id="256" r:id="rId5"/>
    <p:sldId id="261" r:id="rId6"/>
    <p:sldId id="264" r:id="rId7"/>
    <p:sldId id="263" r:id="rId8"/>
    <p:sldId id="262" r:id="rId9"/>
    <p:sldId id="266" r:id="rId10"/>
    <p:sldId id="267" r:id="rId11"/>
    <p:sldId id="27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CC7E-38E5-4727-AFF6-607F3FEB4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8EA38-2398-4740-A0F7-069ECC4A7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45FAC-8EF0-43AD-B46D-6C5FE5E2B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13870-719F-4CCB-86DB-37107885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D8D7-706C-4D6B-BAB9-4EDF8B6E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69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F210-D37E-43CD-B215-48C474DB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85E16-25A5-4F0B-8BFD-C9A7406A1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D313-F5C9-4C0E-BB79-183E65E8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2B34D-FD71-40CF-A8BA-5C661087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A1AD3-E579-413D-AC4B-12853F74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010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3A5EA-8EE0-481D-A054-0C83CFB3C1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2450C-2E50-4E56-9DBF-DA6AF1619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51DEC-A235-4914-ACA5-DD3F99B1F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D089-9AC8-40E6-ACBD-2B2AA66C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CC17A-7E1C-4096-AE8F-5E322999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07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F995-B2BB-476A-9C89-C423830A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6AE66-9ACD-450D-9A87-2F022E87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7A413-5D76-4285-AC25-0FAFAE52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64294-6BB5-41E0-AADD-ED1D441F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6CE7B-3D78-4FE1-B959-B2F5BFB8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59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7F88-F160-4C48-B400-688CFE4C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DC074-F003-4518-A231-A5E47EE90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0AD59-AA61-4CB0-8975-97EAE0BE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C69F-243D-4771-8A3D-A3F3ECB8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4686-8D74-434B-8BA1-D2E672808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12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160A-F8F7-4C16-B515-D4AE623D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A1E4A-55ED-4DDD-AAC3-860DF8B14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2D111-88B7-4C31-AA1C-DE0244EFE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76A86-ACAF-4EA6-AA57-4E8C948B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CC56C-736E-42BA-A742-685EE29D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7B496-44F2-4F8B-A5C0-89AAEDDF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96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2788-AE22-47C5-8498-1DD39011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222C2-E50D-4BBC-8078-B846BCE11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2AEE2-A0E7-4408-9BC4-181039A1B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12F3-C9B4-475E-B757-E617A4839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49635-279A-4C10-AD45-5686C5BEC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D13BF5-A40D-4E17-AE70-5C45FC5A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C9E41-AB35-4248-A852-31CCBC3E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5BE4C-4B5C-4567-B306-4F5D9902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07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367F-EEA1-4C9F-A1E2-CEF011F5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1C81D5-C200-4DE1-BA29-7C6D06B0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CD15C6-B85C-4BDD-BBD9-B096A07A4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BFEA3-5B05-4096-90B8-8515F105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42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F0268-8973-4816-8A5E-BBABFEA2D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59600-2E9C-4D6A-80CD-330B8796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D62D4-1F8E-4B6C-8C80-CA0EE332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82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48F3-6C7C-45B1-A791-AE864C98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EC0EA-056F-4483-B02E-2223CB9C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76FB5-9579-49C3-83A5-D8C49FD2D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C9EFF-4237-4A8D-B25B-D7D87B61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89BE-C567-46F2-8C9E-B92FA10F6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05422-80F4-4504-B83F-9A803213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2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3EBE-43CD-41B2-8B51-8A00323D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D966A0-48E1-4562-A831-D32A4A624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13DF1-87DB-4756-A3A2-874CD84B1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A54EA-C635-4D5C-A800-9F32E809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FDF73-EBDF-49C1-815A-5BA7BC84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AEF6F-4931-4C3D-9440-008CC2E7A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46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E70D8-9F6A-447B-92EF-8C86E742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43C19-27D4-45D0-BF3F-5BD96B122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EBE06-60D5-4F47-8616-0DF72DE0F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977BD-DDC6-4FAF-B5E4-A7A706E765E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DEA07-4B12-4F43-9DC5-28B8E3175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3BEF8-9B4A-418E-88EF-C4810CACF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2C540-A5C1-4DD5-BC98-72B5B75BC1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25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0218">
            <a:hlinkClick r:id="" action="ppaction://media"/>
            <a:extLst>
              <a:ext uri="{FF2B5EF4-FFF2-40B4-BE49-F238E27FC236}">
                <a16:creationId xmlns:a16="http://schemas.microsoft.com/office/drawing/2014/main" id="{71AA843C-AE9C-46C2-9FBE-E9F253BE9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BC5FF1-91B9-4D29-9BC8-8A2AEC87A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2409A-B014-433A-8915-F58D3BEA5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2766C3-6D0F-4D91-8D58-DE71861C133C}"/>
              </a:ext>
            </a:extLst>
          </p:cNvPr>
          <p:cNvSpPr txBox="1"/>
          <p:nvPr/>
        </p:nvSpPr>
        <p:spPr>
          <a:xfrm>
            <a:off x="838200" y="2523946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Ubuntu" panose="020B0504030602030204" pitchFamily="34" charset="0"/>
              </a:rPr>
              <a:t>The business model</a:t>
            </a:r>
          </a:p>
        </p:txBody>
      </p:sp>
    </p:spTree>
    <p:extLst>
      <p:ext uri="{BB962C8B-B14F-4D97-AF65-F5344CB8AC3E}">
        <p14:creationId xmlns:p14="http://schemas.microsoft.com/office/powerpoint/2010/main" val="656605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6094E4-769B-4724-8DAF-D64F0CE7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2766C3-6D0F-4D91-8D58-DE71861C133C}"/>
              </a:ext>
            </a:extLst>
          </p:cNvPr>
          <p:cNvSpPr txBox="1"/>
          <p:nvPr/>
        </p:nvSpPr>
        <p:spPr>
          <a:xfrm>
            <a:off x="838200" y="236220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Ubuntu" panose="020B0504030602030204" pitchFamily="34" charset="0"/>
              </a:rPr>
              <a:t>Competitive study</a:t>
            </a:r>
          </a:p>
        </p:txBody>
      </p:sp>
    </p:spTree>
    <p:extLst>
      <p:ext uri="{BB962C8B-B14F-4D97-AF65-F5344CB8AC3E}">
        <p14:creationId xmlns:p14="http://schemas.microsoft.com/office/powerpoint/2010/main" val="399900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249C9-4C25-41BD-8122-91862D9FB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F78D5-7667-4656-A2B5-653E08521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033134"/>
            <a:ext cx="2219325" cy="2219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6F97E9-1E36-4BF3-BB2F-C82E6BFB8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90" y="2033134"/>
            <a:ext cx="2219325" cy="2215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161485-D677-4283-8646-506FD8FBE865}"/>
              </a:ext>
            </a:extLst>
          </p:cNvPr>
          <p:cNvSpPr txBox="1"/>
          <p:nvPr/>
        </p:nvSpPr>
        <p:spPr>
          <a:xfrm>
            <a:off x="995362" y="495210"/>
            <a:ext cx="10201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Ubuntu" panose="020B0504030602030204" pitchFamily="34" charset="0"/>
              </a:rPr>
              <a:t>Vote of thanks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1DCD2-AD2F-473A-9152-B936805919A7}"/>
              </a:ext>
            </a:extLst>
          </p:cNvPr>
          <p:cNvSpPr txBox="1"/>
          <p:nvPr/>
        </p:nvSpPr>
        <p:spPr>
          <a:xfrm>
            <a:off x="566737" y="4890545"/>
            <a:ext cx="10201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Ubuntu" panose="020B0504030602030204" pitchFamily="34" charset="0"/>
              </a:rPr>
              <a:t>MINET, we love you 3000 </a:t>
            </a:r>
          </a:p>
        </p:txBody>
      </p:sp>
      <p:pic>
        <p:nvPicPr>
          <p:cNvPr id="1026" name="Picture 2" descr="Image result for heart emoji">
            <a:extLst>
              <a:ext uri="{FF2B5EF4-FFF2-40B4-BE49-F238E27FC236}">
                <a16:creationId xmlns:a16="http://schemas.microsoft.com/office/drawing/2014/main" id="{83413C7D-F944-44A3-A4B8-12771D985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0" y="4890546"/>
            <a:ext cx="685800" cy="7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15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BC5FF1-91B9-4D29-9BC8-8A2AEC87A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2409A-B014-433A-8915-F58D3BEA5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2766C3-6D0F-4D91-8D58-DE71861C133C}"/>
              </a:ext>
            </a:extLst>
          </p:cNvPr>
          <p:cNvSpPr txBox="1"/>
          <p:nvPr/>
        </p:nvSpPr>
        <p:spPr>
          <a:xfrm>
            <a:off x="3814762" y="2457271"/>
            <a:ext cx="456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Ubuntu" panose="020B0504030602030204" pitchFamily="34" charset="0"/>
              </a:rPr>
              <a:t>Our story</a:t>
            </a:r>
          </a:p>
        </p:txBody>
      </p:sp>
    </p:spTree>
    <p:extLst>
      <p:ext uri="{BB962C8B-B14F-4D97-AF65-F5344CB8AC3E}">
        <p14:creationId xmlns:p14="http://schemas.microsoft.com/office/powerpoint/2010/main" val="269726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680A3-EA18-4B95-B41A-FA5B6312E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04D324-92CD-48AF-B548-4A9CEE7B2F1B}"/>
              </a:ext>
            </a:extLst>
          </p:cNvPr>
          <p:cNvSpPr txBox="1"/>
          <p:nvPr/>
        </p:nvSpPr>
        <p:spPr>
          <a:xfrm>
            <a:off x="1457325" y="2547759"/>
            <a:ext cx="9277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Ubuntu" panose="020B0504030602030204" pitchFamily="34" charset="0"/>
              </a:rPr>
              <a:t>Our belief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E6551-DB43-4513-8C7C-A83A46AF0C57}"/>
              </a:ext>
            </a:extLst>
          </p:cNvPr>
          <p:cNvSpPr txBox="1"/>
          <p:nvPr/>
        </p:nvSpPr>
        <p:spPr>
          <a:xfrm>
            <a:off x="1362075" y="1962984"/>
            <a:ext cx="979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Ubuntu" panose="020B0504030602030204" pitchFamily="34" charset="0"/>
              </a:rPr>
              <a:t>.</a:t>
            </a:r>
            <a:endParaRPr lang="en-IN" sz="4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12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D76CAB-8E63-4402-9724-77B9B675F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BC5FF1-91B9-4D29-9BC8-8A2AEC87A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2409A-B014-433A-8915-F58D3BEA5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2766C3-6D0F-4D91-8D58-DE71861C133C}"/>
              </a:ext>
            </a:extLst>
          </p:cNvPr>
          <p:cNvSpPr txBox="1"/>
          <p:nvPr/>
        </p:nvSpPr>
        <p:spPr>
          <a:xfrm>
            <a:off x="838200" y="2828835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Ubuntu" panose="020B0504030602030204" pitchFamily="34" charset="0"/>
              </a:rPr>
              <a:t>What is the Binary Box?</a:t>
            </a:r>
          </a:p>
        </p:txBody>
      </p:sp>
    </p:spTree>
    <p:extLst>
      <p:ext uri="{BB962C8B-B14F-4D97-AF65-F5344CB8AC3E}">
        <p14:creationId xmlns:p14="http://schemas.microsoft.com/office/powerpoint/2010/main" val="173937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BC5FF1-91B9-4D29-9BC8-8A2AEC87A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2409A-B014-433A-8915-F58D3BEA5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2766C3-6D0F-4D91-8D58-DE71861C133C}"/>
              </a:ext>
            </a:extLst>
          </p:cNvPr>
          <p:cNvSpPr txBox="1"/>
          <p:nvPr/>
        </p:nvSpPr>
        <p:spPr>
          <a:xfrm>
            <a:off x="838200" y="2274838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Ubuntu" panose="020B0504030602030204" pitchFamily="34" charset="0"/>
              </a:rPr>
              <a:t>Here’s what’s inside </a:t>
            </a:r>
          </a:p>
          <a:p>
            <a:pPr algn="ctr"/>
            <a:r>
              <a:rPr lang="en-IN" sz="7200" dirty="0">
                <a:solidFill>
                  <a:schemeClr val="bg1"/>
                </a:solidFill>
                <a:latin typeface="Ubuntu" panose="020B0504030602030204" pitchFamily="34" charset="0"/>
              </a:rPr>
              <a:t>the Binary Box</a:t>
            </a:r>
          </a:p>
        </p:txBody>
      </p:sp>
    </p:spTree>
    <p:extLst>
      <p:ext uri="{BB962C8B-B14F-4D97-AF65-F5344CB8AC3E}">
        <p14:creationId xmlns:p14="http://schemas.microsoft.com/office/powerpoint/2010/main" val="300223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249C9-4C25-41BD-8122-91862D9FB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CE3A36-25F6-4A4B-B55F-B9F5EE224C8D}"/>
              </a:ext>
            </a:extLst>
          </p:cNvPr>
          <p:cNvSpPr txBox="1"/>
          <p:nvPr/>
        </p:nvSpPr>
        <p:spPr>
          <a:xfrm>
            <a:off x="900112" y="1933575"/>
            <a:ext cx="10391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Ubuntu" panose="020B0504030602030204" pitchFamily="34" charset="0"/>
              </a:rPr>
              <a:t>A deeper insight into how we make it happen</a:t>
            </a:r>
          </a:p>
        </p:txBody>
      </p:sp>
    </p:spTree>
    <p:extLst>
      <p:ext uri="{BB962C8B-B14F-4D97-AF65-F5344CB8AC3E}">
        <p14:creationId xmlns:p14="http://schemas.microsoft.com/office/powerpoint/2010/main" val="112414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680A3-EA18-4B95-B41A-FA5B6312E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04D324-92CD-48AF-B548-4A9CEE7B2F1B}"/>
              </a:ext>
            </a:extLst>
          </p:cNvPr>
          <p:cNvSpPr txBox="1"/>
          <p:nvPr/>
        </p:nvSpPr>
        <p:spPr>
          <a:xfrm>
            <a:off x="971550" y="647700"/>
            <a:ext cx="1062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Ubuntu" panose="020B0504030602030204" pitchFamily="34" charset="0"/>
              </a:rPr>
              <a:t>This is why BB is amazing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421D3-A324-4129-86DA-597546D8F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00" y="1984474"/>
            <a:ext cx="3240000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6E8C9-87C3-42B2-A3FA-C74307D93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01" y="1984474"/>
            <a:ext cx="3239998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A3407-BFD3-4FD0-B6F9-A55F04D08F18}"/>
              </a:ext>
            </a:extLst>
          </p:cNvPr>
          <p:cNvSpPr txBox="1"/>
          <p:nvPr/>
        </p:nvSpPr>
        <p:spPr>
          <a:xfrm>
            <a:off x="1069274" y="4144474"/>
            <a:ext cx="2943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Ubuntu" panose="020B0504030602030204" pitchFamily="34" charset="0"/>
              </a:rPr>
              <a:t>Learn programming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FA4FA-DA32-4E83-9F19-B8B9B26F185C}"/>
              </a:ext>
            </a:extLst>
          </p:cNvPr>
          <p:cNvSpPr txBox="1"/>
          <p:nvPr/>
        </p:nvSpPr>
        <p:spPr>
          <a:xfrm>
            <a:off x="4737637" y="4144474"/>
            <a:ext cx="3097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i="1" dirty="0">
                <a:solidFill>
                  <a:schemeClr val="bg1"/>
                </a:solidFill>
                <a:latin typeface="Ubuntu" panose="020B0504030602030204" pitchFamily="34" charset="0"/>
              </a:rPr>
              <a:t>Make </a:t>
            </a:r>
            <a:r>
              <a:rPr lang="en-IN" sz="2400" dirty="0">
                <a:solidFill>
                  <a:schemeClr val="bg1"/>
                </a:solidFill>
                <a:latin typeface="Ubuntu" panose="020B0504030602030204" pitchFamily="34" charset="0"/>
              </a:rPr>
              <a:t>awesome stuff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16EAC-F58D-407C-9E49-CEFD6E397957}"/>
              </a:ext>
            </a:extLst>
          </p:cNvPr>
          <p:cNvSpPr txBox="1"/>
          <p:nvPr/>
        </p:nvSpPr>
        <p:spPr>
          <a:xfrm>
            <a:off x="8405137" y="4144473"/>
            <a:ext cx="3097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Ubuntu" panose="020B0504030602030204" pitchFamily="34" charset="0"/>
              </a:rPr>
              <a:t>Develop the planet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918A3-0BB1-4DA4-857B-DADAAB37A2D9}"/>
              </a:ext>
            </a:extLst>
          </p:cNvPr>
          <p:cNvSpPr txBox="1"/>
          <p:nvPr/>
        </p:nvSpPr>
        <p:spPr>
          <a:xfrm>
            <a:off x="1069274" y="4606138"/>
            <a:ext cx="294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Ubuntu" panose="020B0504030602030204" pitchFamily="34" charset="0"/>
              </a:rPr>
              <a:t>Special course content and techniques ensure that you  learn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95DD7-3A9F-4572-8F2D-DCE5608684B4}"/>
              </a:ext>
            </a:extLst>
          </p:cNvPr>
          <p:cNvSpPr txBox="1"/>
          <p:nvPr/>
        </p:nvSpPr>
        <p:spPr>
          <a:xfrm>
            <a:off x="4772774" y="4601581"/>
            <a:ext cx="294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Ubuntu" panose="020B0504030602030204" pitchFamily="34" charset="0"/>
              </a:rPr>
              <a:t>Our kits don’t restrict you, every kit has room for your creativity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0853F-6282-4FA4-A102-7328D5C1E3A9}"/>
              </a:ext>
            </a:extLst>
          </p:cNvPr>
          <p:cNvSpPr txBox="1"/>
          <p:nvPr/>
        </p:nvSpPr>
        <p:spPr>
          <a:xfrm>
            <a:off x="8488649" y="4601581"/>
            <a:ext cx="294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Ubuntu" panose="020B0504030602030204" pitchFamily="34" charset="0"/>
              </a:rPr>
              <a:t>Our aim is to develop you into a smart thinking, future imagineer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5A10FB-E2E1-4475-A8EF-467385AB4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07" y="1929712"/>
            <a:ext cx="3404286" cy="22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249C9-4C25-41BD-8122-91862D9FB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CE3A36-25F6-4A4B-B55F-B9F5EE224C8D}"/>
              </a:ext>
            </a:extLst>
          </p:cNvPr>
          <p:cNvSpPr txBox="1"/>
          <p:nvPr/>
        </p:nvSpPr>
        <p:spPr>
          <a:xfrm>
            <a:off x="995362" y="1876425"/>
            <a:ext cx="10201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Ubuntu" panose="020B0504030602030204" pitchFamily="34" charset="0"/>
              </a:rPr>
              <a:t>The BB Privilege Programme</a:t>
            </a:r>
          </a:p>
        </p:txBody>
      </p:sp>
    </p:spTree>
    <p:extLst>
      <p:ext uri="{BB962C8B-B14F-4D97-AF65-F5344CB8AC3E}">
        <p14:creationId xmlns:p14="http://schemas.microsoft.com/office/powerpoint/2010/main" val="1939605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93</Words>
  <Application>Microsoft Office PowerPoint</Application>
  <PresentationFormat>Widescreen</PresentationFormat>
  <Paragraphs>19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 Skywalker</dc:creator>
  <cp:lastModifiedBy>Krish Skywalker</cp:lastModifiedBy>
  <cp:revision>14</cp:revision>
  <dcterms:created xsi:type="dcterms:W3CDTF">2019-08-21T16:55:34Z</dcterms:created>
  <dcterms:modified xsi:type="dcterms:W3CDTF">2019-08-22T04:49:01Z</dcterms:modified>
</cp:coreProperties>
</file>